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20"/>
    <p:restoredTop sz="96327"/>
  </p:normalViewPr>
  <p:slideViewPr>
    <p:cSldViewPr snapToGrid="0" showGuides="1">
      <p:cViewPr>
        <p:scale>
          <a:sx n="112" d="100"/>
          <a:sy n="112" d="100"/>
        </p:scale>
        <p:origin x="1344" y="9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marL="38844" indent="0" algn="l">
              <a:tabLst/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8"/>
            <a:ext cx="10363200" cy="1655762"/>
          </a:xfrm>
        </p:spPr>
        <p:txBody>
          <a:bodyPr>
            <a:normAutofit/>
          </a:bodyPr>
          <a:lstStyle>
            <a:lvl1pPr marL="56258" indent="0" algn="l">
              <a:buNone/>
              <a:tabLst/>
              <a:defRPr sz="24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9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7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9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8288" marR="0" indent="-260350" algn="l" defTabSz="385763" rtl="0" eaLnBrk="1" fontAlgn="auto" latinLnBrk="0" hangingPunct="1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38163" marR="0" indent="-244475" algn="l" defTabSz="385763" rtl="0" eaLnBrk="1" fontAlgn="auto" latinLnBrk="0" hangingPunct="1">
              <a:lnSpc>
                <a:spcPct val="120000"/>
              </a:lnSpc>
              <a:spcBef>
                <a:spcPts val="21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806450" marR="0" indent="-234950" algn="l" defTabSz="385763" rtl="0" eaLnBrk="1" fontAlgn="auto" latinLnBrk="0" hangingPunct="1">
              <a:lnSpc>
                <a:spcPct val="120000"/>
              </a:lnSpc>
              <a:spcBef>
                <a:spcPts val="21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066800" marR="0" indent="-234950" algn="l" defTabSz="385763" rtl="0" eaLnBrk="1" fontAlgn="auto" latinLnBrk="0" hangingPunct="1">
              <a:lnSpc>
                <a:spcPct val="120000"/>
              </a:lnSpc>
              <a:spcBef>
                <a:spcPts val="21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1336675" marR="0" indent="-269875" algn="l" defTabSz="385763" rtl="0" eaLnBrk="1" fontAlgn="auto" latinLnBrk="0" hangingPunct="1">
              <a:lnSpc>
                <a:spcPct val="120000"/>
              </a:lnSpc>
              <a:spcBef>
                <a:spcPts val="21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68288" marR="0" lvl="0" indent="-260350" algn="l" defTabSz="385763" rtl="0" eaLnBrk="1" fontAlgn="auto" latinLnBrk="0" hangingPunct="1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42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charset="-128"/>
                <a:ea typeface="Hiragino Kaku Gothic Pro W3" charset="-128"/>
              </a:rPr>
              <a:t>Click to edit Master text styles</a:t>
            </a:r>
          </a:p>
          <a:p>
            <a:pPr marL="268288" marR="0" lvl="1" indent="-260350" algn="l" defTabSz="385763" rtl="0" eaLnBrk="1" fontAlgn="auto" latinLnBrk="0" hangingPunct="1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42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charset="-128"/>
                <a:ea typeface="Hiragino Kaku Gothic Pro W3" charset="-128"/>
              </a:rPr>
              <a:t>Second level</a:t>
            </a:r>
          </a:p>
          <a:p>
            <a:pPr marL="268288" marR="0" lvl="2" indent="-260350" algn="l" defTabSz="385763" rtl="0" eaLnBrk="1" fontAlgn="auto" latinLnBrk="0" hangingPunct="1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42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charset="-128"/>
                <a:ea typeface="Hiragino Kaku Gothic Pro W3" charset="-128"/>
              </a:rPr>
              <a:t>Third level</a:t>
            </a:r>
          </a:p>
          <a:p>
            <a:pPr marL="268288" marR="0" lvl="3" indent="-260350" algn="l" defTabSz="385763" rtl="0" eaLnBrk="1" fontAlgn="auto" latinLnBrk="0" hangingPunct="1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42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charset="-128"/>
                <a:ea typeface="Hiragino Kaku Gothic Pro W3" charset="-128"/>
              </a:rPr>
              <a:t>Fourth level</a:t>
            </a:r>
          </a:p>
          <a:p>
            <a:pPr marL="268288" marR="0" lvl="4" indent="-260350" algn="l" defTabSz="385763" rtl="0" eaLnBrk="1" fontAlgn="auto" latinLnBrk="0" hangingPunct="1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42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charset="-128"/>
                <a:ea typeface="Hiragino Kaku Gothic Pro W3" charset="-128"/>
              </a:rPr>
              <a:t>Fifth level</a:t>
            </a:r>
            <a:endParaRPr kumimoji="0" lang="en-US" sz="2000" b="0" i="0" u="none" strike="noStrike" kern="1200" cap="none" spc="-42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charset="-128"/>
              <a:ea typeface="Hiragino Kaku Gothic Pro W3" charset="-12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2420" y="268418"/>
            <a:ext cx="11567160" cy="8230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25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013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7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4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4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9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4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0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" y="268418"/>
            <a:ext cx="1156716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229989"/>
            <a:ext cx="11567160" cy="49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spc="-42" baseline="0">
                <a:solidFill>
                  <a:schemeClr val="tx1">
                    <a:tint val="7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</a:lstStyle>
          <a:p>
            <a:fld id="{C764DE79-268F-4C1A-8933-263129D2AF90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 i="0" spc="-42" baseline="0">
                <a:solidFill>
                  <a:schemeClr val="tx1">
                    <a:tint val="7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spc="-42" baseline="0">
                <a:solidFill>
                  <a:schemeClr val="tx1">
                    <a:tint val="7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4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100000"/>
        </a:lnSpc>
        <a:spcBef>
          <a:spcPct val="0"/>
        </a:spcBef>
        <a:buNone/>
        <a:defRPr sz="3200" b="0" i="0" kern="1200" spc="-42" baseline="0">
          <a:solidFill>
            <a:schemeClr val="tx1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1pPr>
    </p:titleStyle>
    <p:bodyStyle>
      <a:lvl1pPr marL="268288" indent="-260350" algn="l" defTabSz="385763" rtl="0" eaLnBrk="1" latinLnBrk="0" hangingPunct="1">
        <a:lnSpc>
          <a:spcPct val="120000"/>
        </a:lnSpc>
        <a:spcBef>
          <a:spcPts val="422"/>
        </a:spcBef>
        <a:spcAft>
          <a:spcPts val="0"/>
        </a:spcAft>
        <a:buFont typeface="Arial" panose="020B0604020202020204" pitchFamily="34" charset="0"/>
        <a:buChar char="•"/>
        <a:tabLst/>
        <a:defRPr sz="2800" b="0" i="0" kern="1200" spc="-42" baseline="0">
          <a:solidFill>
            <a:schemeClr val="tx1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1pPr>
      <a:lvl2pPr marL="538163" indent="-244475" algn="l" defTabSz="385763" rtl="0" eaLnBrk="1" latinLnBrk="0" hangingPunct="1">
        <a:lnSpc>
          <a:spcPct val="120000"/>
        </a:lnSpc>
        <a:spcBef>
          <a:spcPts val="211"/>
        </a:spcBef>
        <a:spcAft>
          <a:spcPts val="0"/>
        </a:spcAft>
        <a:buFont typeface="Arial" panose="020B0604020202020204" pitchFamily="34" charset="0"/>
        <a:buChar char="•"/>
        <a:tabLst/>
        <a:defRPr sz="2400" b="0" i="0" kern="1200" spc="-42" baseline="0">
          <a:solidFill>
            <a:schemeClr val="tx1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2pPr>
      <a:lvl3pPr marL="806450" indent="-234950" algn="l" defTabSz="385763" rtl="0" eaLnBrk="1" latinLnBrk="0" hangingPunct="1">
        <a:lnSpc>
          <a:spcPct val="120000"/>
        </a:lnSpc>
        <a:spcBef>
          <a:spcPts val="211"/>
        </a:spcBef>
        <a:spcAft>
          <a:spcPts val="0"/>
        </a:spcAft>
        <a:buFont typeface="Arial" panose="020B0604020202020204" pitchFamily="34" charset="0"/>
        <a:buChar char="•"/>
        <a:tabLst/>
        <a:defRPr sz="2000" b="0" i="0" kern="1200" spc="-42" baseline="0">
          <a:solidFill>
            <a:schemeClr val="tx1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3pPr>
      <a:lvl4pPr marL="1066800" indent="-234950" algn="l" defTabSz="385763" rtl="0" eaLnBrk="1" latinLnBrk="0" hangingPunct="1">
        <a:lnSpc>
          <a:spcPct val="120000"/>
        </a:lnSpc>
        <a:spcBef>
          <a:spcPts val="211"/>
        </a:spcBef>
        <a:spcAft>
          <a:spcPts val="0"/>
        </a:spcAft>
        <a:buFont typeface="Arial" panose="020B0604020202020204" pitchFamily="34" charset="0"/>
        <a:buChar char="•"/>
        <a:tabLst/>
        <a:defRPr sz="2000" b="0" i="0" kern="1200" spc="-42" baseline="0">
          <a:solidFill>
            <a:schemeClr val="tx1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4pPr>
      <a:lvl5pPr marL="1336675" indent="-269875" algn="l" defTabSz="385763" rtl="0" eaLnBrk="1" latinLnBrk="0" hangingPunct="1">
        <a:lnSpc>
          <a:spcPct val="120000"/>
        </a:lnSpc>
        <a:spcBef>
          <a:spcPts val="211"/>
        </a:spcBef>
        <a:spcAft>
          <a:spcPts val="0"/>
        </a:spcAft>
        <a:buFont typeface="Arial" panose="020B0604020202020204" pitchFamily="34" charset="0"/>
        <a:buChar char="•"/>
        <a:tabLst/>
        <a:defRPr sz="2000" b="0" i="0" kern="1200" spc="-42" baseline="0">
          <a:solidFill>
            <a:schemeClr val="tx1"/>
          </a:solidFill>
          <a:latin typeface="Hiragino Kaku Gothic Pro W3" charset="-128"/>
          <a:ea typeface="Hiragino Kaku Gothic Pro W3" charset="-128"/>
          <a:cs typeface="Hiragino Kaku Gothic Pro W3" charset="-128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9BC40-B8F7-4E27-467C-B8841EFD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0" b="691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9EB10-F752-249B-8C5E-20B984426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0" b="1839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FAE07-AB19-95A9-B372-9D752FCEC604}"/>
              </a:ext>
            </a:extLst>
          </p:cNvPr>
          <p:cNvSpPr/>
          <p:nvPr/>
        </p:nvSpPr>
        <p:spPr>
          <a:xfrm>
            <a:off x="0" y="560339"/>
            <a:ext cx="6096000" cy="11541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87E5B-CB1E-0DF7-C625-85CD7047F110}"/>
              </a:ext>
            </a:extLst>
          </p:cNvPr>
          <p:cNvSpPr txBox="1"/>
          <p:nvPr/>
        </p:nvSpPr>
        <p:spPr>
          <a:xfrm>
            <a:off x="320040" y="583199"/>
            <a:ext cx="4460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eoSlab703 MdCn BT Medium" panose="02060506020205050403" pitchFamily="18" charset="0"/>
                <a:ea typeface="Hiragino Kaku Gothic Pro W3" charset="-128"/>
                <a:cs typeface="Dreaming Outloud Pro" panose="03050502040302030504" pitchFamily="66" charset="77"/>
              </a:rPr>
              <a:t>Faceted 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062D2-BE67-A849-2BAC-1985D7035F94}"/>
              </a:ext>
            </a:extLst>
          </p:cNvPr>
          <p:cNvSpPr/>
          <p:nvPr/>
        </p:nvSpPr>
        <p:spPr>
          <a:xfrm>
            <a:off x="0" y="4164599"/>
            <a:ext cx="6096000" cy="11541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810DF-6CB4-2D84-4C39-4A8DA765E439}"/>
              </a:ext>
            </a:extLst>
          </p:cNvPr>
          <p:cNvSpPr txBox="1"/>
          <p:nvPr/>
        </p:nvSpPr>
        <p:spPr>
          <a:xfrm>
            <a:off x="320040" y="4347479"/>
            <a:ext cx="577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eoSlab703 MdCn BT Medium" panose="02060506020205050403" pitchFamily="18" charset="0"/>
                <a:ea typeface="Hiragino Kaku Gothic Pro W3" charset="-128"/>
                <a:cs typeface="Dreaming Outloud Pro" panose="03050502040302030504" pitchFamily="66" charset="77"/>
              </a:rPr>
              <a:t>Imbalanced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742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D9990-3BF8-A115-4323-043D86815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" b="2197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B3872-5AFA-48F3-6990-BF50DDBF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1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854106-2963-E875-13CF-6D2448E40BA3}"/>
              </a:ext>
            </a:extLst>
          </p:cNvPr>
          <p:cNvSpPr/>
          <p:nvPr/>
        </p:nvSpPr>
        <p:spPr>
          <a:xfrm>
            <a:off x="0" y="560339"/>
            <a:ext cx="6096000" cy="11541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FA795-7FC7-32BD-2186-5DC08411828D}"/>
              </a:ext>
            </a:extLst>
          </p:cNvPr>
          <p:cNvSpPr txBox="1"/>
          <p:nvPr/>
        </p:nvSpPr>
        <p:spPr>
          <a:xfrm>
            <a:off x="320040" y="743219"/>
            <a:ext cx="577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eoSlab703 MdCn BT Medium" panose="02060506020205050403" pitchFamily="18" charset="0"/>
                <a:ea typeface="Hiragino Kaku Gothic Pro W3" charset="-128"/>
                <a:cs typeface="Dreaming Outloud Pro" panose="03050502040302030504" pitchFamily="66" charset="77"/>
              </a:rPr>
              <a:t>Legal Dat</a:t>
            </a: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eoSlab703 MdCn BT Medium" panose="02060506020205050403" pitchFamily="18" charset="0"/>
                <a:ea typeface="Hiragino Kaku Gothic Pro W3" charset="-128"/>
                <a:cs typeface="Dreaming Outloud Pro" panose="03050502040302030504" pitchFamily="66" charset="77"/>
              </a:rPr>
              <a:t>a Management</a:t>
            </a:r>
            <a:endParaRPr lang="en-US" sz="4800" b="0" i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eoSlab703 MdCn BT Medium" panose="02060506020205050403" pitchFamily="18" charset="0"/>
              <a:ea typeface="Hiragino Kaku Gothic Pro W3" charset="-128"/>
              <a:cs typeface="Dreaming Outloud Pro" panose="03050502040302030504" pitchFamily="66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8A0E6-1C0D-42E8-E65B-48CCBFE44B23}"/>
              </a:ext>
            </a:extLst>
          </p:cNvPr>
          <p:cNvSpPr/>
          <p:nvPr/>
        </p:nvSpPr>
        <p:spPr>
          <a:xfrm>
            <a:off x="0" y="4164599"/>
            <a:ext cx="6096000" cy="11541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ECA31-3349-B9EA-DDDE-DC4694E8F938}"/>
              </a:ext>
            </a:extLst>
          </p:cNvPr>
          <p:cNvSpPr txBox="1"/>
          <p:nvPr/>
        </p:nvSpPr>
        <p:spPr>
          <a:xfrm>
            <a:off x="320040" y="4347479"/>
            <a:ext cx="577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eoSlab703 MdCn BT Medium" panose="02060506020205050403" pitchFamily="18" charset="0"/>
                <a:ea typeface="Hiragino Kaku Gothic Pro W3" charset="-128"/>
                <a:cs typeface="Dreaming Outloud Pro" panose="03050502040302030504" pitchFamily="66" charset="77"/>
              </a:rPr>
              <a:t>Hetero LOD Management</a:t>
            </a:r>
          </a:p>
        </p:txBody>
      </p:sp>
    </p:spTree>
    <p:extLst>
      <p:ext uri="{BB962C8B-B14F-4D97-AF65-F5344CB8AC3E}">
        <p14:creationId xmlns:p14="http://schemas.microsoft.com/office/powerpoint/2010/main" val="340883568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norm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0" i="0" dirty="0" smtClean="0"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0444523-EB3A-D74B-95CA-7D18D160C009}" vid="{35212B88-15C6-2747-9F48-1283707AFF9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</TotalTime>
  <Words>10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Hiragino Kaku Gothic Pro W3</vt:lpstr>
      <vt:lpstr>Arial</vt:lpstr>
      <vt:lpstr>Calibri</vt:lpstr>
      <vt:lpstr>GEOSLAB703 MDCN BT MEDIUM</vt:lpstr>
      <vt:lpstr>GEOSLAB703 MDCN BT MEDIUM</vt:lpstr>
      <vt:lpstr>Theme_normal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KOMAMIZU Takahiro</dc:creator>
  <cp:lastModifiedBy>KOMAMIZU Takahiro</cp:lastModifiedBy>
  <cp:revision>1</cp:revision>
  <dcterms:created xsi:type="dcterms:W3CDTF">2023-01-12T10:15:03Z</dcterms:created>
  <dcterms:modified xsi:type="dcterms:W3CDTF">2023-01-12T10:25:47Z</dcterms:modified>
</cp:coreProperties>
</file>